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6"/>
  </p:notesMasterIdLst>
  <p:sldIdLst>
    <p:sldId id="256" r:id="rId5"/>
  </p:sldIdLst>
  <p:sldSz cx="9144000" cy="5143500" type="screen16x9"/>
  <p:notesSz cx="6858000" cy="9144000"/>
  <p:embeddedFontLst>
    <p:embeddedFont>
      <p:font typeface="Lobster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9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c143f83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c143f83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Bitmoj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30250"/>
            <a:ext cx="4113225" cy="41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1175" y="2382738"/>
            <a:ext cx="510850" cy="3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127175" y="223152"/>
            <a:ext cx="4883100" cy="4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bster"/>
                <a:ea typeface="Lobster"/>
                <a:cs typeface="Lobster"/>
                <a:sym typeface="Lobster"/>
              </a:rPr>
              <a:t>Hi! Welcome to the 2022-2023  School Year! I am Brynn Wallace, the 5th Grade Team Leader. I teach 4 blocks of science! In my 21 years of teaching, I’ve taught 5th grade science 12 of those years, so it has truly become a passion of mine! My goal is to provide a fun, safe, and hands-on learning environment! </a:t>
            </a:r>
            <a:endParaRPr sz="16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bster"/>
                <a:ea typeface="Lobster"/>
                <a:cs typeface="Lobster"/>
                <a:sym typeface="Lobster"/>
              </a:rPr>
              <a:t>A bit of personal info….I am happily married to my husband of 17 years, and we have a daughter in 8th grade this year! We also have three Jack Russell Terriers, Trubador, Jax, and Gemma!</a:t>
            </a:r>
            <a:endParaRPr sz="16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bster"/>
                <a:ea typeface="Lobster"/>
                <a:cs typeface="Lobster"/>
                <a:sym typeface="Lobster"/>
              </a:rPr>
              <a:t>I am so excited for this school year! I can guarantee our 5th graders will have a year they will cherish and never forget! </a:t>
            </a:r>
            <a:endParaRPr sz="16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bster"/>
                <a:ea typeface="Lobster"/>
                <a:cs typeface="Lobster"/>
                <a:sym typeface="Lobster"/>
              </a:rPr>
              <a:t>If ever you need to reach out to me, please call the school at 850-488-3301 or email me at wallaceb@leonschools.net</a:t>
            </a:r>
            <a:endParaRPr sz="16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50" y="4243475"/>
            <a:ext cx="1669526" cy="90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2775" y="4168050"/>
            <a:ext cx="1749921" cy="9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50" y="2271775"/>
            <a:ext cx="715176" cy="184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281674E8BCAD4E82495C977E933569" ma:contentTypeVersion="36" ma:contentTypeDescription="Create a new document." ma:contentTypeScope="" ma:versionID="a43825b5c904fe2cd43ad17f7ff4b554">
  <xsd:schema xmlns:xsd="http://www.w3.org/2001/XMLSchema" xmlns:xs="http://www.w3.org/2001/XMLSchema" xmlns:p="http://schemas.microsoft.com/office/2006/metadata/properties" xmlns:ns3="f3e57cc4-3319-4a68-9356-bb97de003c7a" xmlns:ns4="10a7fd47-6e49-4404-828d-bbf89934d61e" targetNamespace="http://schemas.microsoft.com/office/2006/metadata/properties" ma:root="true" ma:fieldsID="fea422361cc4b11f3de0fcde457e4cf6" ns3:_="" ns4:_="">
    <xsd:import namespace="f3e57cc4-3319-4a68-9356-bb97de003c7a"/>
    <xsd:import namespace="10a7fd47-6e49-4404-828d-bbf89934d6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57cc4-3319-4a68-9356-bb97de003c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7fd47-6e49-4404-828d-bbf89934d61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f3e57cc4-3319-4a68-9356-bb97de003c7a" xsi:nil="true"/>
    <Has_Teacher_Only_SectionGroup xmlns="f3e57cc4-3319-4a68-9356-bb97de003c7a" xsi:nil="true"/>
    <Owner xmlns="f3e57cc4-3319-4a68-9356-bb97de003c7a">
      <UserInfo>
        <DisplayName/>
        <AccountId xsi:nil="true"/>
        <AccountType/>
      </UserInfo>
    </Owner>
    <Students xmlns="f3e57cc4-3319-4a68-9356-bb97de003c7a">
      <UserInfo>
        <DisplayName/>
        <AccountId xsi:nil="true"/>
        <AccountType/>
      </UserInfo>
    </Students>
    <Invited_Teachers xmlns="f3e57cc4-3319-4a68-9356-bb97de003c7a" xsi:nil="true"/>
    <Invited_Students xmlns="f3e57cc4-3319-4a68-9356-bb97de003c7a" xsi:nil="true"/>
    <CultureName xmlns="f3e57cc4-3319-4a68-9356-bb97de003c7a" xsi:nil="true"/>
    <Distribution_Groups xmlns="f3e57cc4-3319-4a68-9356-bb97de003c7a" xsi:nil="true"/>
    <TeamsChannelId xmlns="f3e57cc4-3319-4a68-9356-bb97de003c7a" xsi:nil="true"/>
    <_activity xmlns="f3e57cc4-3319-4a68-9356-bb97de003c7a" xsi:nil="true"/>
    <Math_Settings xmlns="f3e57cc4-3319-4a68-9356-bb97de003c7a" xsi:nil="true"/>
    <Teachers xmlns="f3e57cc4-3319-4a68-9356-bb97de003c7a">
      <UserInfo>
        <DisplayName/>
        <AccountId xsi:nil="true"/>
        <AccountType/>
      </UserInfo>
    </Teachers>
    <AppVersion xmlns="f3e57cc4-3319-4a68-9356-bb97de003c7a" xsi:nil="true"/>
    <LMS_Mappings xmlns="f3e57cc4-3319-4a68-9356-bb97de003c7a" xsi:nil="true"/>
    <Self_Registration_Enabled xmlns="f3e57cc4-3319-4a68-9356-bb97de003c7a" xsi:nil="true"/>
    <FolderType xmlns="f3e57cc4-3319-4a68-9356-bb97de003c7a" xsi:nil="true"/>
    <IsNotebookLocked xmlns="f3e57cc4-3319-4a68-9356-bb97de003c7a" xsi:nil="true"/>
    <DefaultSectionNames xmlns="f3e57cc4-3319-4a68-9356-bb97de003c7a" xsi:nil="true"/>
    <Templates xmlns="f3e57cc4-3319-4a68-9356-bb97de003c7a" xsi:nil="true"/>
    <NotebookType xmlns="f3e57cc4-3319-4a68-9356-bb97de003c7a" xsi:nil="true"/>
    <Student_Groups xmlns="f3e57cc4-3319-4a68-9356-bb97de003c7a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ABDFB6AF-A592-4DAC-889A-C28EAF01FD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57cc4-3319-4a68-9356-bb97de003c7a"/>
    <ds:schemaRef ds:uri="10a7fd47-6e49-4404-828d-bbf89934d6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7D0316-055A-41E0-B9B0-95E18D91F8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848C76-B4BF-4F1A-B9A5-730FCBE52FB0}">
  <ds:schemaRefs>
    <ds:schemaRef ds:uri="http://purl.org/dc/elements/1.1/"/>
    <ds:schemaRef ds:uri="f3e57cc4-3319-4a68-9356-bb97de003c7a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10a7fd47-6e49-4404-828d-bbf89934d61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Lobster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Wallace, Brynn</dc:creator>
  <cp:lastModifiedBy>Wallace, Brynn</cp:lastModifiedBy>
  <cp:revision>1</cp:revision>
  <dcterms:modified xsi:type="dcterms:W3CDTF">2022-11-21T17:55:07Z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0x0101001B281674E8BCAD4E82495C977E933569</vt:lpwstr>
  </property>
</Properties>
</file>